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E002C-70E2-4C01-8CDD-04012F323683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C84E-07F7-4748-BE78-9646BF83A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7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DE99B1-5423-48AF-9119-0F46C1132C6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895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A1B26-82F6-4247-84AE-22C2E5CEC4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621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D2826-CA5B-42D9-A40F-6423B74EB4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016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C5FD0-191F-499E-8815-890B23206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243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98871-1078-4358-94BB-1AC3105CF5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192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CB62-6CB6-4BBB-A0B3-6E011F3F6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156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18CD1-2E08-4757-BBD4-05D6138A7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55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B4147-7C63-4B0B-8298-C928CE8602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949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3A979-10CF-4EF0-AEF8-1EDB3625F6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066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1BA6-8B9A-474B-B01A-1FB6CBEA89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778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94146-D341-4751-B307-C6C48C1F2C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65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896BF-C144-4CE6-B6E8-22AC2FC843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682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CBDA87DE-4C59-4ED2-8569-53761D98F4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04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2541" y="635102"/>
            <a:ext cx="10616041" cy="1354336"/>
          </a:xfrm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33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日本</a:t>
            </a:r>
            <a:r>
              <a:rPr kumimoji="0" lang="ja-JP" altLang="en-US" sz="33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がん治療認定医機構</a:t>
            </a:r>
            <a:r>
              <a:rPr kumimoji="0" lang="en-US" altLang="ja-JP" sz="33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33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30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教育セミナー　</a:t>
            </a:r>
            <a:r>
              <a:rPr kumimoji="0" lang="en-US" altLang="ja-JP" sz="30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COI</a:t>
            </a:r>
            <a:r>
              <a:rPr kumimoji="0" lang="ja-JP" altLang="en-US" sz="3000" b="1" dirty="0" smtClean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の</a:t>
            </a:r>
            <a:r>
              <a:rPr kumimoji="0" lang="ja-JP" altLang="en-US" sz="30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>開示</a:t>
            </a:r>
            <a:r>
              <a:rPr kumimoji="0" lang="en-US" altLang="ja-JP" sz="30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  <a:t/>
            </a:r>
            <a:br>
              <a:rPr kumimoji="0" lang="en-US" altLang="ja-JP" sz="3000" b="1" dirty="0">
                <a:solidFill>
                  <a:schemeClr val="tx1"/>
                </a:solidFill>
                <a:latin typeface="Arial" charset="0"/>
                <a:ea typeface="ＭＳ Ｐゴシック" pitchFamily="50" charset="-128"/>
              </a:rPr>
            </a:br>
            <a:r>
              <a:rPr kumimoji="0" lang="ja-JP" altLang="en-US" sz="2000" b="1" dirty="0">
                <a:solidFill>
                  <a:schemeClr val="tx1"/>
                </a:solidFill>
                <a:ea typeface="ＭＳ Ｐゴシック" pitchFamily="50" charset="-128"/>
              </a:rPr>
              <a:t>対象年度：○○　　講師名：○○　</a:t>
            </a:r>
            <a:r>
              <a:rPr kumimoji="0" lang="ja-JP" altLang="en-US" sz="2000" b="1">
                <a:solidFill>
                  <a:schemeClr val="tx1"/>
                </a:solidFill>
                <a:ea typeface="ＭＳ Ｐゴシック" pitchFamily="50" charset="-128"/>
              </a:rPr>
              <a:t>○</a:t>
            </a:r>
            <a:r>
              <a:rPr kumimoji="0" lang="ja-JP" altLang="en-US" sz="2000" b="1" smtClean="0">
                <a:solidFill>
                  <a:schemeClr val="tx1"/>
                </a:solidFill>
                <a:ea typeface="ＭＳ Ｐゴシック" pitchFamily="50" charset="-128"/>
              </a:rPr>
              <a:t>○</a:t>
            </a:r>
            <a:endParaRPr kumimoji="0" lang="en-US" altLang="ja-JP" sz="2200" b="1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  <p:sp>
        <p:nvSpPr>
          <p:cNvPr id="4100" name="正方形/長方形 3"/>
          <p:cNvSpPr>
            <a:spLocks noChangeArrowheads="1"/>
          </p:cNvSpPr>
          <p:nvPr/>
        </p:nvSpPr>
        <p:spPr bwMode="auto">
          <a:xfrm>
            <a:off x="147463" y="146269"/>
            <a:ext cx="7029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2400" b="1" dirty="0">
                <a:solidFill>
                  <a:srgbClr val="FFF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0" lang="ja-JP" altLang="en-US" sz="2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教育セミナー時、申告すべきＣＯＩ状態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があ</a:t>
            </a:r>
            <a:r>
              <a:rPr kumimoji="0" lang="ja-JP" altLang="en-US" sz="2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る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</a:t>
            </a:r>
            <a:endParaRPr kumimoji="0" lang="ja-JP" altLang="en-US" sz="240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36219" y="2127077"/>
            <a:ext cx="11413911" cy="4557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itchFamily="-106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itchFamily="-106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教育セミナー講義に関連し、講師が開示すべき</a:t>
            </a: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企業・組織や団体として、　　</a:t>
            </a:r>
            <a:r>
              <a:rPr kumimoji="0" lang="ja-JP" altLang="en-US" sz="20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 </a:t>
            </a:r>
            <a:r>
              <a:rPr kumimoji="0" lang="ja-JP" altLang="en-US" sz="14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endParaRPr kumimoji="0" lang="en-US" altLang="ja-JP" sz="14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役員・顧問職等の兼業　　　　　　　　　　　　　　　　　　　　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エクイティ（株など）の保有　　　　　　　　　　　　　　　　　　    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特許権使用料　　　　　　　　　　　　　 　　　　　　　　　　　　   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会議の出席（発表）に対し、拘束した時間・労力に対して支払われた日当（講演料など）　　   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パンフレットなどの執筆に対して支払われた原稿料　　 　  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研究費・奨学（奨励）寄附金　　　　　　　　　　　　　　　　　   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訴訟等に際して支払われる顧問料及び謝礼　　　　　　　    　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寄附講座　　　　　　　　　　　　　　　　　　　　　　　　　　　　　  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研究員等の受け入れ　　　　　　　　　　　　　　　　　　　　　     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en-US" altLang="ja-JP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kumimoji="0" lang="ja-JP" altLang="en-US" sz="2200" b="1" kern="0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■ その他の報酬（研究とは直接無関係な旅行・贈答品など）</a:t>
            </a:r>
            <a:endParaRPr kumimoji="0" lang="en-US" altLang="ja-JP" sz="2200" b="1" kern="0" dirty="0" smtClean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800" b="1" kern="0" dirty="0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19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340</Words>
  <Application>Microsoft Office PowerPoint</Application>
  <PresentationFormat>ワイド画面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游ゴシック</vt:lpstr>
      <vt:lpstr>Arial</vt:lpstr>
      <vt:lpstr>Times New Roman</vt:lpstr>
      <vt:lpstr>Default Design</vt:lpstr>
      <vt:lpstr>日本がん治療認定医機構 教育セミナー　COIの開示 対象年度：○○　　講師名：○○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2020年度日本がん治療認定医機構 教育セミナー　ＣＯ Ｉ の開示 　 講師名：　○○　○○</dc:title>
  <dc:creator>山口ひろみ</dc:creator>
  <cp:lastModifiedBy>事務局</cp:lastModifiedBy>
  <cp:revision>7</cp:revision>
  <dcterms:created xsi:type="dcterms:W3CDTF">2020-03-02T08:22:13Z</dcterms:created>
  <dcterms:modified xsi:type="dcterms:W3CDTF">2023-02-06T10:27:45Z</dcterms:modified>
</cp:coreProperties>
</file>