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E002C-70E2-4C01-8CDD-04012F32368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C84E-07F7-4748-BE78-9646BF83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7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DE99B1-5423-48AF-9119-0F46C1132C6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895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A1B26-82F6-4247-84AE-22C2E5CEC4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621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D2826-CA5B-42D9-A40F-6423B74EB4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016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C5FD0-191F-499E-8815-890B23206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243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98871-1078-4358-94BB-1AC3105CF5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192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CB62-6CB6-4BBB-A0B3-6E011F3F6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156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18CD1-2E08-4757-BBD4-05D6138A7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55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B4147-7C63-4B0B-8298-C928CE8602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949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3A979-10CF-4EF0-AEF8-1EDB3625F6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066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1BA6-8B9A-474B-B01A-1FB6CBEA89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778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94146-D341-4751-B307-C6C48C1F2C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65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896BF-C144-4CE6-B6E8-22AC2FC843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682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CBDA87DE-4C59-4ED2-8569-53761D98F4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04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99038" y="1377948"/>
            <a:ext cx="10040816" cy="2921489"/>
          </a:xfrm>
          <a:ln w="381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36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日本</a:t>
            </a:r>
            <a:r>
              <a:rPr kumimoji="0" lang="ja-JP" altLang="en-US" sz="36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がん治療認定医</a:t>
            </a:r>
            <a:r>
              <a:rPr kumimoji="0" lang="ja-JP" altLang="en-US" sz="36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機構</a:t>
            </a:r>
            <a:r>
              <a:rPr kumimoji="0" lang="en-US" altLang="ja-JP" sz="36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/>
            </a:r>
            <a:br>
              <a:rPr kumimoji="0" lang="en-US" altLang="ja-JP" sz="36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ja-JP" altLang="en-US" sz="36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教育セミナー　</a:t>
            </a:r>
            <a: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COI</a:t>
            </a:r>
            <a:r>
              <a:rPr kumimoji="0" lang="ja-JP" altLang="en-US" sz="4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 の開示</a:t>
            </a:r>
            <a: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/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kumimoji="0" lang="en-US" altLang="ja-JP" sz="2400" b="1" i="1" dirty="0" smtClean="0">
                <a:solidFill>
                  <a:schemeClr val="tx1"/>
                </a:solidFill>
                <a:ea typeface="ＭＳ Ｐゴシック" pitchFamily="50" charset="-128"/>
              </a:rPr>
              <a:t/>
            </a:r>
            <a:br>
              <a:rPr kumimoji="0" lang="en-US" altLang="ja-JP" sz="2400" b="1" i="1" dirty="0" smtClean="0">
                <a:solidFill>
                  <a:schemeClr val="tx1"/>
                </a:solidFill>
                <a:ea typeface="ＭＳ Ｐゴシック" pitchFamily="50" charset="-128"/>
              </a:rPr>
            </a:br>
            <a:r>
              <a:rPr kumimoji="0" lang="ja-JP" altLang="en-US" sz="2400" b="1" dirty="0" smtClean="0">
                <a:solidFill>
                  <a:schemeClr val="tx1"/>
                </a:solidFill>
                <a:ea typeface="ＭＳ Ｐゴシック" pitchFamily="50" charset="-128"/>
              </a:rPr>
              <a:t>対象</a:t>
            </a:r>
            <a:r>
              <a:rPr kumimoji="0" lang="ja-JP" altLang="en-US" sz="2400" b="1" dirty="0" smtClean="0">
                <a:solidFill>
                  <a:schemeClr val="tx1"/>
                </a:solidFill>
                <a:ea typeface="ＭＳ Ｐゴシック" pitchFamily="50" charset="-128"/>
              </a:rPr>
              <a:t>年度：○○　　</a:t>
            </a:r>
            <a:r>
              <a:rPr kumimoji="0" lang="ja-JP" altLang="en-US" sz="2400" b="1" dirty="0" smtClean="0">
                <a:solidFill>
                  <a:schemeClr val="tx1"/>
                </a:solidFill>
                <a:ea typeface="ＭＳ Ｐゴシック" pitchFamily="50" charset="-128"/>
              </a:rPr>
              <a:t>講師名：○</a:t>
            </a:r>
            <a:r>
              <a:rPr kumimoji="0" lang="ja-JP" altLang="en-US" sz="2400" b="1" dirty="0">
                <a:solidFill>
                  <a:schemeClr val="tx1"/>
                </a:solidFill>
                <a:ea typeface="ＭＳ Ｐゴシック" pitchFamily="50" charset="-128"/>
              </a:rPr>
              <a:t>○　○○</a:t>
            </a:r>
            <a:endParaRPr kumimoji="0" lang="en-US" altLang="ja-JP" sz="2400" b="1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9038" y="4560276"/>
            <a:ext cx="10040816" cy="1567961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kumimoji="0"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教育セミナー講義に関連して開示す</a:t>
            </a:r>
            <a:r>
              <a:rPr kumimoji="0" lang="ja-JP" altLang="en-US" sz="2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kumimoji="0" lang="en-US" altLang="ja-JP" sz="2800" b="1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2800" b="1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関係</a:t>
            </a:r>
            <a:r>
              <a:rPr kumimoji="0"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に</a:t>
            </a:r>
            <a:endParaRPr kumimoji="0"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kumimoji="0"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ある企業などはありません。</a:t>
            </a:r>
            <a:endParaRPr kumimoji="0"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kumimoji="0"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/>
          <p:cNvSpPr>
            <a:spLocks noChangeArrowheads="1"/>
          </p:cNvSpPr>
          <p:nvPr/>
        </p:nvSpPr>
        <p:spPr bwMode="auto">
          <a:xfrm>
            <a:off x="1024793" y="356334"/>
            <a:ext cx="7293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en-US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例１　教育セミナー時、申告すべきＣＯＩ状態がない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</a:t>
            </a:r>
            <a:endParaRPr kumimoji="0" lang="ja-JP" altLang="en-US" sz="240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19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64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游ゴシック</vt:lpstr>
      <vt:lpstr>Arial</vt:lpstr>
      <vt:lpstr>Times New Roman</vt:lpstr>
      <vt:lpstr>Default Design</vt:lpstr>
      <vt:lpstr>日本がん治療認定医機構 教育セミナー　COI の開示 　 対象年度：○○　　講師名：○○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2020年度日本がん治療認定医機構 教育セミナー　ＣＯ Ｉ の開示 　 講師名：　○○　○○</dc:title>
  <dc:creator>山口ひろみ</dc:creator>
  <cp:lastModifiedBy>事務局</cp:lastModifiedBy>
  <cp:revision>8</cp:revision>
  <dcterms:created xsi:type="dcterms:W3CDTF">2020-03-02T08:22:13Z</dcterms:created>
  <dcterms:modified xsi:type="dcterms:W3CDTF">2023-02-06T10:42:56Z</dcterms:modified>
</cp:coreProperties>
</file>